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5"/>
  </p:notesMasterIdLst>
  <p:handoutMasterIdLst>
    <p:handoutMasterId r:id="rId6"/>
  </p:handoutMasterIdLst>
  <p:sldIdLst>
    <p:sldId id="257" r:id="rId3"/>
    <p:sldId id="256" r:id="rId4"/>
  </p:sldIdLst>
  <p:sldSz cx="10058400" cy="7772400"/>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96" y="162"/>
      </p:cViewPr>
      <p:guideLst>
        <p:guide orient="horz" pos="2448"/>
        <p:guide pos="3168"/>
      </p:guideLst>
    </p:cSldViewPr>
  </p:slideViewPr>
  <p:notesTextViewPr>
    <p:cViewPr>
      <p:scale>
        <a:sx n="1" d="1"/>
        <a:sy n="1" d="1"/>
      </p:scale>
      <p:origin x="0" y="0"/>
    </p:cViewPr>
  </p:notesTextViewPr>
  <p:notesViewPr>
    <p:cSldViewPr snapToGrid="0" showGuides="1">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77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2770"/>
          </a:xfrm>
          <a:prstGeom prst="rect">
            <a:avLst/>
          </a:prstGeom>
        </p:spPr>
        <p:txBody>
          <a:bodyPr vert="horz" lIns="93177" tIns="46589" rIns="93177" bIns="46589" rtlCol="0"/>
          <a:lstStyle>
            <a:lvl1pPr algn="r">
              <a:defRPr sz="1200"/>
            </a:lvl1pPr>
          </a:lstStyle>
          <a:p>
            <a:fld id="{AA7F96A5-B40C-4591-A94D-05A85DE82A47}" type="datetimeFigureOut">
              <a:rPr lang="en-US"/>
              <a:t>9/20/2016</a:t>
            </a:fld>
            <a:endParaRPr/>
          </a:p>
        </p:txBody>
      </p:sp>
      <p:sp>
        <p:nvSpPr>
          <p:cNvPr id="4" name="Footer Placeholder 3"/>
          <p:cNvSpPr>
            <a:spLocks noGrp="1"/>
          </p:cNvSpPr>
          <p:nvPr>
            <p:ph type="ftr" sz="quarter" idx="2"/>
          </p:nvPr>
        </p:nvSpPr>
        <p:spPr>
          <a:xfrm>
            <a:off x="0" y="8760607"/>
            <a:ext cx="3037840" cy="462769"/>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760607"/>
            <a:ext cx="3037840" cy="462769"/>
          </a:xfrm>
          <a:prstGeom prst="rect">
            <a:avLst/>
          </a:prstGeom>
        </p:spPr>
        <p:txBody>
          <a:bodyPr vert="horz" lIns="93177" tIns="46589" rIns="93177" bIns="46589" rtlCol="0" anchor="b"/>
          <a:lstStyle>
            <a:lvl1pPr algn="r">
              <a:defRPr sz="1200"/>
            </a:lvl1pPr>
          </a:lstStyle>
          <a:p>
            <a:fld id="{8AE55127-CA2D-4BC4-8CFE-F19148CDFE65}" type="slidenum">
              <a:rPr/>
              <a:t>‹#›</a:t>
            </a:fld>
            <a:endParaRPr/>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77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2770"/>
          </a:xfrm>
          <a:prstGeom prst="rect">
            <a:avLst/>
          </a:prstGeom>
        </p:spPr>
        <p:txBody>
          <a:bodyPr vert="horz" lIns="93177" tIns="46589" rIns="93177" bIns="46589" rtlCol="0"/>
          <a:lstStyle>
            <a:lvl1pPr algn="r">
              <a:defRPr sz="1200"/>
            </a:lvl1pPr>
          </a:lstStyle>
          <a:p>
            <a:fld id="{A27FC828-8F12-4CF0-9AF3-FA4FDDB6EB28}" type="datetimeFigureOut">
              <a:rPr lang="en-US"/>
              <a:t>9/20/2016</a:t>
            </a:fld>
            <a:endParaRPr/>
          </a:p>
        </p:txBody>
      </p:sp>
      <p:sp>
        <p:nvSpPr>
          <p:cNvPr id="4" name="Slide Image Placeholder 3"/>
          <p:cNvSpPr>
            <a:spLocks noGrp="1" noRot="1" noChangeAspect="1"/>
          </p:cNvSpPr>
          <p:nvPr>
            <p:ph type="sldImg" idx="2"/>
          </p:nvPr>
        </p:nvSpPr>
        <p:spPr>
          <a:xfrm>
            <a:off x="1490663" y="1152525"/>
            <a:ext cx="4029075" cy="3113088"/>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38749"/>
            <a:ext cx="5608320" cy="3631704"/>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760607"/>
            <a:ext cx="3037840" cy="462769"/>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760607"/>
            <a:ext cx="3037840" cy="462769"/>
          </a:xfrm>
          <a:prstGeom prst="rect">
            <a:avLst/>
          </a:prstGeom>
        </p:spPr>
        <p:txBody>
          <a:bodyPr vert="horz" lIns="93177" tIns="46589" rIns="93177" bIns="46589" rtlCol="0" anchor="b"/>
          <a:lstStyle>
            <a:lvl1pPr algn="r">
              <a:defRPr sz="1200"/>
            </a:lvl1pPr>
          </a:lstStyle>
          <a:p>
            <a:fld id="{746B6C3F-CB80-4F8D-9D19-17AA7E3C7BEF}" type="slidenum">
              <a:rPr/>
              <a:t>‹#›</a:t>
            </a:fld>
            <a:endParaRPr/>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utside Page">
    <p:spTree>
      <p:nvGrpSpPr>
        <p:cNvPr id="1" name=""/>
        <p:cNvGrpSpPr/>
        <p:nvPr/>
      </p:nvGrpSpPr>
      <p:grpSpPr>
        <a:xfrm>
          <a:off x="0" y="0"/>
          <a:ext cx="0" cy="0"/>
          <a:chOff x="0" y="0"/>
          <a:chExt cx="0" cy="0"/>
        </a:xfrm>
      </p:grpSpPr>
      <p:sp>
        <p:nvSpPr>
          <p:cNvPr id="12" name="Rectangle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 Placeholder 9"/>
          <p:cNvSpPr>
            <a:spLocks noGrp="1"/>
          </p:cNvSpPr>
          <p:nvPr>
            <p:ph type="body" sz="quarter" idx="10"/>
          </p:nvPr>
        </p:nvSpPr>
        <p:spPr>
          <a:xfrm>
            <a:off x="777240" y="665530"/>
            <a:ext cx="1737360" cy="1517413"/>
          </a:xfrm>
        </p:spPr>
        <p:txBody>
          <a:bodyPr lIns="0" tIns="0" rIns="0" bIns="0" anchor="b">
            <a:noAutofit/>
          </a:bodyPr>
          <a:lstStyle>
            <a:lvl1pPr marL="0" indent="0">
              <a:lnSpc>
                <a:spcPct val="100000"/>
              </a:lnSpc>
              <a:spcBef>
                <a:spcPts val="0"/>
              </a:spcBef>
              <a:buNone/>
              <a:defRPr sz="18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1" name="Text Placeholder 9"/>
          <p:cNvSpPr>
            <a:spLocks noGrp="1"/>
          </p:cNvSpPr>
          <p:nvPr>
            <p:ph type="body" sz="quarter" idx="11"/>
          </p:nvPr>
        </p:nvSpPr>
        <p:spPr>
          <a:xfrm>
            <a:off x="777240" y="2302840"/>
            <a:ext cx="1737360" cy="4417999"/>
          </a:xfrm>
        </p:spPr>
        <p:txBody>
          <a:bodyPr lIns="0" tIns="0" rIns="0" bIns="0" anchor="t">
            <a:noAutofit/>
          </a:bodyPr>
          <a:lstStyle>
            <a:lvl1pPr marL="0" indent="0">
              <a:lnSpc>
                <a:spcPct val="105000"/>
              </a:lnSpc>
              <a:spcBef>
                <a:spcPts val="800"/>
              </a:spcBef>
              <a:buNone/>
              <a:defRPr sz="1000">
                <a:solidFill>
                  <a:schemeClr val="bg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Text Placeholder 9"/>
          <p:cNvSpPr>
            <a:spLocks noGrp="1"/>
          </p:cNvSpPr>
          <p:nvPr>
            <p:ph type="body" sz="quarter" idx="12"/>
          </p:nvPr>
        </p:nvSpPr>
        <p:spPr>
          <a:xfrm>
            <a:off x="7124700" y="457200"/>
            <a:ext cx="2468880" cy="1763463"/>
          </a:xfrm>
        </p:spPr>
        <p:txBody>
          <a:bodyPr lIns="0" tIns="0" rIns="0" bIns="0" anchor="b">
            <a:noAutofit/>
          </a:bodyPr>
          <a:lstStyle>
            <a:lvl1pPr marL="0" indent="0">
              <a:lnSpc>
                <a:spcPct val="95000"/>
              </a:lnSpc>
              <a:spcBef>
                <a:spcPts val="0"/>
              </a:spcBef>
              <a:buNone/>
              <a:defRPr sz="3000" b="1">
                <a:solidFill>
                  <a:schemeClr val="tx1">
                    <a:lumMod val="65000"/>
                    <a:lumOff val="35000"/>
                  </a:schemeClr>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2" name="Picture Placeholder 21"/>
          <p:cNvSpPr>
            <a:spLocks noGrp="1"/>
          </p:cNvSpPr>
          <p:nvPr>
            <p:ph type="pic" sz="quarter" idx="13"/>
          </p:nvPr>
        </p:nvSpPr>
        <p:spPr>
          <a:xfrm>
            <a:off x="7124700" y="2740819"/>
            <a:ext cx="2468563" cy="4208621"/>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4" name="Text Placeholder 9"/>
          <p:cNvSpPr>
            <a:spLocks noGrp="1"/>
          </p:cNvSpPr>
          <p:nvPr>
            <p:ph type="body" sz="quarter" idx="14"/>
          </p:nvPr>
        </p:nvSpPr>
        <p:spPr>
          <a:xfrm>
            <a:off x="7124700" y="2266383"/>
            <a:ext cx="2468880" cy="346007"/>
          </a:xfrm>
        </p:spPr>
        <p:txBody>
          <a:bodyPr lIns="0" tIns="0" rIns="0" bIns="0" anchor="t">
            <a:noAutofit/>
          </a:bodyPr>
          <a:lstStyle>
            <a:lvl1pPr marL="0" indent="0">
              <a:lnSpc>
                <a:spcPct val="114000"/>
              </a:lnSpc>
              <a:spcBef>
                <a:spcPts val="0"/>
              </a:spcBef>
              <a:buNone/>
              <a:defRPr sz="800" b="0">
                <a:solidFill>
                  <a:schemeClr val="accent1"/>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6" name="Text Placeholder 9"/>
          <p:cNvSpPr>
            <a:spLocks noGrp="1"/>
          </p:cNvSpPr>
          <p:nvPr>
            <p:ph type="body" sz="quarter" idx="15" hasCustomPrompt="1"/>
          </p:nvPr>
        </p:nvSpPr>
        <p:spPr>
          <a:xfrm rot="16200000">
            <a:off x="2686739" y="6222588"/>
            <a:ext cx="2011680" cy="171161"/>
          </a:xfrm>
        </p:spPr>
        <p:txBody>
          <a:bodyPr lIns="0" tIns="0" rIns="0" bIns="0" anchor="t">
            <a:noAutofit/>
          </a:bodyPr>
          <a:lstStyle>
            <a:lvl1pPr marL="0" indent="0">
              <a:lnSpc>
                <a:spcPct val="100000"/>
              </a:lnSpc>
              <a:spcBef>
                <a:spcPts val="0"/>
              </a:spcBef>
              <a:buNone/>
              <a:defRPr sz="900" b="1">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[Company Name]</a:t>
            </a:r>
          </a:p>
        </p:txBody>
      </p:sp>
      <p:sp>
        <p:nvSpPr>
          <p:cNvPr id="27" name="Text Placeholder 9"/>
          <p:cNvSpPr>
            <a:spLocks noGrp="1"/>
          </p:cNvSpPr>
          <p:nvPr>
            <p:ph type="body" sz="quarter" idx="16" hasCustomPrompt="1"/>
          </p:nvPr>
        </p:nvSpPr>
        <p:spPr>
          <a:xfrm rot="16200000">
            <a:off x="2859179" y="6222588"/>
            <a:ext cx="2011680" cy="171161"/>
          </a:xfrm>
        </p:spPr>
        <p:txBody>
          <a:bodyPr lIns="0" tIns="0" rIns="0" bIns="0" anchor="t">
            <a:noAutofit/>
          </a:bodyPr>
          <a:lstStyle>
            <a:lvl1pPr marL="0" indent="0">
              <a:lnSpc>
                <a:spcPct val="100000"/>
              </a:lnSpc>
              <a:spcBef>
                <a:spcPts val="0"/>
              </a:spcBef>
              <a:buNone/>
              <a:defRPr sz="900" b="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[Street Address]</a:t>
            </a:r>
          </a:p>
        </p:txBody>
      </p:sp>
      <p:sp>
        <p:nvSpPr>
          <p:cNvPr id="28" name="Text Placeholder 9"/>
          <p:cNvSpPr>
            <a:spLocks noGrp="1"/>
          </p:cNvSpPr>
          <p:nvPr>
            <p:ph type="body" sz="quarter" idx="17" hasCustomPrompt="1"/>
          </p:nvPr>
        </p:nvSpPr>
        <p:spPr>
          <a:xfrm rot="16200000">
            <a:off x="3031619" y="6222588"/>
            <a:ext cx="2011680" cy="171161"/>
          </a:xfrm>
        </p:spPr>
        <p:txBody>
          <a:bodyPr lIns="0" tIns="0" rIns="0" bIns="0" anchor="t">
            <a:noAutofit/>
          </a:bodyPr>
          <a:lstStyle>
            <a:lvl1pPr marL="0" indent="0">
              <a:lnSpc>
                <a:spcPct val="100000"/>
              </a:lnSpc>
              <a:spcBef>
                <a:spcPts val="0"/>
              </a:spcBef>
              <a:buNone/>
              <a:defRPr sz="900" b="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[City, ST  ZIP Code]</a:t>
            </a:r>
          </a:p>
        </p:txBody>
      </p:sp>
      <p:sp>
        <p:nvSpPr>
          <p:cNvPr id="29" name="Text Placeholder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a:lnSpc>
                <a:spcPct val="120000"/>
              </a:lnSpc>
              <a:spcBef>
                <a:spcPts val="0"/>
              </a:spcBef>
              <a:buNone/>
              <a:defRPr sz="900" b="0" baseline="0">
                <a:solidFill>
                  <a:schemeClr val="tx1">
                    <a:lumMod val="65000"/>
                    <a:lumOff val="35000"/>
                  </a:schemeClr>
                </a:solidFill>
                <a:latin typeface="+mn-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[Recipient Name]</a:t>
            </a:r>
            <a:br>
              <a:rPr/>
            </a:br>
            <a:r>
              <a:rPr/>
              <a:t>[Address]</a:t>
            </a:r>
            <a:br>
              <a:rPr/>
            </a:br>
            <a:r>
              <a:rPr/>
              <a:t>[City, ST  ZIP Code]</a:t>
            </a:r>
          </a:p>
        </p:txBody>
      </p:sp>
      <p:sp>
        <p:nvSpPr>
          <p:cNvPr id="32" name="Rectangle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sz="800">
                <a:solidFill>
                  <a:schemeClr val="bg1">
                    <a:lumMod val="85000"/>
                  </a:schemeClr>
                </a:solidFill>
              </a:rPr>
              <a:t>PLACE</a:t>
            </a:r>
            <a:br>
              <a:rPr sz="800">
                <a:solidFill>
                  <a:schemeClr val="bg1">
                    <a:lumMod val="85000"/>
                  </a:schemeClr>
                </a:solidFill>
              </a:rPr>
            </a:br>
            <a:r>
              <a:rPr sz="800">
                <a:solidFill>
                  <a:schemeClr val="bg1">
                    <a:lumMod val="85000"/>
                  </a:schemeClr>
                </a:solidFill>
              </a:rPr>
              <a:t>STAMP</a:t>
            </a:r>
            <a:br>
              <a:rPr sz="800">
                <a:solidFill>
                  <a:schemeClr val="bg1">
                    <a:lumMod val="85000"/>
                  </a:schemeClr>
                </a:solidFill>
              </a:rPr>
            </a:br>
            <a:r>
              <a:rPr sz="800">
                <a:solidFill>
                  <a:schemeClr val="bg1">
                    <a:lumMod val="85000"/>
                  </a:schemeClr>
                </a:solidFill>
              </a:rPr>
              <a:t>HERE </a:t>
            </a:r>
          </a:p>
        </p:txBody>
      </p:sp>
      <p:sp>
        <p:nvSpPr>
          <p:cNvPr id="33" name="Instructional Text"/>
          <p:cNvSpPr/>
          <p:nvPr/>
        </p:nvSpPr>
        <p:spPr>
          <a:xfrm>
            <a:off x="10287000" y="0"/>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1200"/>
              </a:spcBef>
            </a:pPr>
            <a:r>
              <a:rPr sz="1100" b="1" i="1" baseline="0">
                <a:latin typeface="Arial" pitchFamily="34" charset="0"/>
                <a:cs typeface="Arial" pitchFamily="34" charset="0"/>
              </a:rPr>
              <a:t>Note: </a:t>
            </a:r>
          </a:p>
          <a:p>
            <a:pPr>
              <a:spcBef>
                <a:spcPts val="1200"/>
              </a:spcBef>
            </a:pPr>
            <a:r>
              <a:rPr sz="1100" b="1" i="1" baseline="0">
                <a:latin typeface="Arial" pitchFamily="34" charset="0"/>
                <a:cs typeface="Arial" pitchFamily="34" charset="0"/>
              </a:rPr>
              <a:t>This brochure </a:t>
            </a:r>
            <a:r>
              <a:rPr sz="1100" b="1" i="1">
                <a:latin typeface="Arial" pitchFamily="34" charset="0"/>
                <a:cs typeface="Arial" pitchFamily="34" charset="0"/>
              </a:rPr>
              <a:t>is designed to be printed. </a:t>
            </a:r>
            <a:r>
              <a:rPr sz="1100" b="1" i="1" baseline="0">
                <a:latin typeface="Arial" pitchFamily="34" charset="0"/>
                <a:cs typeface="Arial" pitchFamily="34" charset="0"/>
              </a:rPr>
              <a:t>You should test print on regular paper to ensure proper positioning before printing on</a:t>
            </a:r>
            <a:r>
              <a:rPr sz="1100" b="1" i="1">
                <a:latin typeface="Arial" pitchFamily="34" charset="0"/>
                <a:cs typeface="Arial" pitchFamily="34" charset="0"/>
              </a:rPr>
              <a:t> card stock.</a:t>
            </a:r>
          </a:p>
          <a:p>
            <a:pPr>
              <a:spcBef>
                <a:spcPts val="1200"/>
              </a:spcBef>
            </a:pPr>
            <a:r>
              <a:rPr sz="1100" b="1" i="1" baseline="0">
                <a:latin typeface="Arial" pitchFamily="34" charset="0"/>
                <a:cs typeface="Arial" pitchFamily="34" charset="0"/>
              </a:rPr>
              <a:t>You may need to uncheck Scale to Fit Paper in the Print dialog (in the Full Page Slides dropdown).</a:t>
            </a:r>
          </a:p>
          <a:p>
            <a:pPr>
              <a:spcBef>
                <a:spcPts val="1200"/>
              </a:spcBef>
            </a:pPr>
            <a:r>
              <a:rPr sz="1100" b="1" i="1">
                <a:latin typeface="Arial" pitchFamily="34" charset="0"/>
                <a:cs typeface="Arial" pitchFamily="34" charset="0"/>
              </a:rPr>
              <a:t>Check your printer instructions to print double-sided pages.</a:t>
            </a:r>
            <a:endParaRPr sz="1100" b="1" i="1" baseline="0">
              <a:latin typeface="Arial" pitchFamily="34" charset="0"/>
              <a:cs typeface="Arial" pitchFamily="34" charset="0"/>
            </a:endParaRPr>
          </a:p>
          <a:p>
            <a:pPr>
              <a:spcBef>
                <a:spcPts val="1200"/>
              </a:spcBef>
            </a:pPr>
            <a:r>
              <a:rPr sz="1100" b="1" i="1" baseline="0">
                <a:latin typeface="Arial" pitchFamily="34" charset="0"/>
                <a:cs typeface="Arial" pitchFamily="34" charset="0"/>
              </a:rPr>
              <a:t>To change images on this slide, select a picture and delete it. Then click the Pictures icon in the placeholder to insert your own image.</a:t>
            </a:r>
            <a:endParaRPr sz="1100" b="1" i="1">
              <a:latin typeface="Arial" pitchFamily="34" charset="0"/>
              <a:cs typeface="Arial" pitchFamily="34" charset="0"/>
            </a:endParaRPr>
          </a:p>
        </p:txBody>
      </p:sp>
    </p:spTree>
    <p:extLst>
      <p:ext uri="{BB962C8B-B14F-4D97-AF65-F5344CB8AC3E}">
        <p14:creationId xmlns:p14="http://schemas.microsoft.com/office/powerpoint/2010/main" val="658768243"/>
      </p:ext>
    </p:extLst>
  </p:cSld>
  <p:clrMapOvr>
    <a:masterClrMapping/>
  </p:clrMapOvr>
  <p:extLst mod="1">
    <p:ext uri="{DCECCB84-F9BA-43D5-87BE-67443E8EF086}">
      <p15:sldGuideLst xmlns=""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side Page">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457198" y="3314607"/>
            <a:ext cx="2834641" cy="237696"/>
          </a:xfrm>
        </p:spPr>
        <p:txBody>
          <a:bodyPr lIns="0" tIns="0" rIns="0" bIns="0" anchor="t">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11" name="Text Placeholder 9"/>
          <p:cNvSpPr>
            <a:spLocks noGrp="1"/>
          </p:cNvSpPr>
          <p:nvPr>
            <p:ph type="body" sz="quarter" idx="11"/>
          </p:nvPr>
        </p:nvSpPr>
        <p:spPr>
          <a:xfrm>
            <a:off x="457199" y="3624067"/>
            <a:ext cx="2834640" cy="85572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13" name="Rectangle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Picture Placeholder 21"/>
          <p:cNvSpPr>
            <a:spLocks noGrp="1"/>
          </p:cNvSpPr>
          <p:nvPr>
            <p:ph type="pic" sz="quarter" idx="19"/>
          </p:nvPr>
        </p:nvSpPr>
        <p:spPr>
          <a:xfrm>
            <a:off x="457199" y="457200"/>
            <a:ext cx="3200400" cy="2606040"/>
          </a:xfrm>
        </p:spPr>
        <p:txBody>
          <a:bodyPr>
            <a:normAutofit/>
          </a:bodyPr>
          <a:lstStyle>
            <a:lvl1pPr marL="0" indent="0">
              <a:buNone/>
              <a:defRPr sz="1600">
                <a:solidFill>
                  <a:schemeClr val="tx1">
                    <a:lumMod val="65000"/>
                    <a:lumOff val="35000"/>
                  </a:schemeClr>
                </a:solidFill>
              </a:defRPr>
            </a:lvl1pPr>
          </a:lstStyle>
          <a:p>
            <a:r>
              <a:rPr lang="en-US" smtClean="0"/>
              <a:t>Click icon to add picture</a:t>
            </a:r>
            <a:endParaRPr/>
          </a:p>
        </p:txBody>
      </p:sp>
      <p:sp>
        <p:nvSpPr>
          <p:cNvPr id="21" name="Text Placeholder 9"/>
          <p:cNvSpPr>
            <a:spLocks noGrp="1"/>
          </p:cNvSpPr>
          <p:nvPr>
            <p:ph type="body" sz="quarter" idx="20"/>
          </p:nvPr>
        </p:nvSpPr>
        <p:spPr>
          <a:xfrm>
            <a:off x="457199" y="4549821"/>
            <a:ext cx="2834640"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3" name="Text Placeholder 9"/>
          <p:cNvSpPr>
            <a:spLocks noGrp="1"/>
          </p:cNvSpPr>
          <p:nvPr>
            <p:ph type="body" sz="quarter" idx="21"/>
          </p:nvPr>
        </p:nvSpPr>
        <p:spPr>
          <a:xfrm>
            <a:off x="457199" y="4722992"/>
            <a:ext cx="2834640" cy="214391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25" name="Rectangle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Text Placeholder 9"/>
          <p:cNvSpPr>
            <a:spLocks noGrp="1"/>
          </p:cNvSpPr>
          <p:nvPr>
            <p:ph type="body" sz="quarter" idx="22"/>
          </p:nvPr>
        </p:nvSpPr>
        <p:spPr>
          <a:xfrm>
            <a:off x="3977637" y="777239"/>
            <a:ext cx="2194564" cy="1963580"/>
          </a:xfrm>
        </p:spPr>
        <p:txBody>
          <a:bodyPr lIns="0" tIns="0" rIns="0" bIns="0" anchor="ctr">
            <a:noAutofit/>
          </a:bodyPr>
          <a:lstStyle>
            <a:lvl1pPr marL="0" indent="0">
              <a:lnSpc>
                <a:spcPct val="114000"/>
              </a:lnSpc>
              <a:spcBef>
                <a:spcPts val="900"/>
              </a:spcBef>
              <a:buNone/>
              <a:defRPr sz="1100">
                <a:solidFill>
                  <a:schemeClr val="bg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5" name="Text Placeholder 9"/>
          <p:cNvSpPr>
            <a:spLocks noGrp="1"/>
          </p:cNvSpPr>
          <p:nvPr>
            <p:ph type="body" sz="quarter" idx="23"/>
          </p:nvPr>
        </p:nvSpPr>
        <p:spPr>
          <a:xfrm>
            <a:off x="3665820" y="3624068"/>
            <a:ext cx="2834640" cy="1425238"/>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6" name="Text Placeholder 9"/>
          <p:cNvSpPr>
            <a:spLocks noGrp="1"/>
          </p:cNvSpPr>
          <p:nvPr>
            <p:ph type="body" sz="quarter" idx="24"/>
          </p:nvPr>
        </p:nvSpPr>
        <p:spPr>
          <a:xfrm>
            <a:off x="3665820" y="5433870"/>
            <a:ext cx="2834640" cy="1433040"/>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7" name="Text Placeholder 9"/>
          <p:cNvSpPr>
            <a:spLocks noGrp="1"/>
          </p:cNvSpPr>
          <p:nvPr>
            <p:ph type="body" sz="quarter" idx="25" hasCustomPrompt="1"/>
          </p:nvPr>
        </p:nvSpPr>
        <p:spPr>
          <a:xfrm>
            <a:off x="3665820" y="5122740"/>
            <a:ext cx="2834641" cy="237696"/>
          </a:xfrm>
        </p:spPr>
        <p:txBody>
          <a:bodyPr lIns="0" tIns="0" rIns="0" bIns="0" anchor="t">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38" name="Text Placeholder 9"/>
          <p:cNvSpPr>
            <a:spLocks noGrp="1"/>
          </p:cNvSpPr>
          <p:nvPr>
            <p:ph type="body" sz="quarter" idx="26"/>
          </p:nvPr>
        </p:nvSpPr>
        <p:spPr>
          <a:xfrm>
            <a:off x="7028349" y="548640"/>
            <a:ext cx="2572851"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39" name="Text Placeholder 9"/>
          <p:cNvSpPr>
            <a:spLocks noGrp="1"/>
          </p:cNvSpPr>
          <p:nvPr>
            <p:ph type="body" sz="quarter" idx="27"/>
          </p:nvPr>
        </p:nvSpPr>
        <p:spPr>
          <a:xfrm>
            <a:off x="7028349" y="728054"/>
            <a:ext cx="2572851" cy="110735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0" name="Text Placeholder 9"/>
          <p:cNvSpPr>
            <a:spLocks noGrp="1"/>
          </p:cNvSpPr>
          <p:nvPr>
            <p:ph type="body" sz="quarter" idx="28"/>
          </p:nvPr>
        </p:nvSpPr>
        <p:spPr>
          <a:xfrm>
            <a:off x="7028349" y="2056588"/>
            <a:ext cx="2572851" cy="145811"/>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1" name="Text Placeholder 9"/>
          <p:cNvSpPr>
            <a:spLocks noGrp="1"/>
          </p:cNvSpPr>
          <p:nvPr>
            <p:ph type="body" sz="quarter" idx="29"/>
          </p:nvPr>
        </p:nvSpPr>
        <p:spPr>
          <a:xfrm>
            <a:off x="7028349" y="2236002"/>
            <a:ext cx="2572851" cy="277527"/>
          </a:xfrm>
        </p:spPr>
        <p:txBody>
          <a:bodyPr lIns="0" tIns="0" rIns="0" bIns="0" anchor="t">
            <a:noAutofit/>
          </a:bodyPr>
          <a:lstStyle>
            <a:lvl1pPr marL="0" indent="0">
              <a:lnSpc>
                <a:spcPct val="114000"/>
              </a:lnSpc>
              <a:spcBef>
                <a:spcPts val="800"/>
              </a:spcBef>
              <a:buNone/>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2" name="Text Placeholder 9"/>
          <p:cNvSpPr>
            <a:spLocks noGrp="1"/>
          </p:cNvSpPr>
          <p:nvPr>
            <p:ph type="body" sz="quarter" idx="30" hasCustomPrompt="1"/>
          </p:nvPr>
        </p:nvSpPr>
        <p:spPr>
          <a:xfrm>
            <a:off x="7028349" y="3470172"/>
            <a:ext cx="2572852" cy="237696"/>
          </a:xfrm>
        </p:spPr>
        <p:txBody>
          <a:bodyPr lIns="0" tIns="0" rIns="0" bIns="0" anchor="t">
            <a:noAutofit/>
          </a:bodyPr>
          <a:lstStyle>
            <a:lvl1pPr marL="0" indent="0">
              <a:lnSpc>
                <a:spcPct val="100000"/>
              </a:lnSpc>
              <a:spcBef>
                <a:spcPts val="0"/>
              </a:spcBef>
              <a:buNone/>
              <a:defRPr sz="1500">
                <a:solidFill>
                  <a:schemeClr val="accent1"/>
                </a:solidFill>
                <a:latin typeface="+mj-lt"/>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Click to edit text</a:t>
            </a:r>
          </a:p>
        </p:txBody>
      </p:sp>
      <p:sp>
        <p:nvSpPr>
          <p:cNvPr id="43" name="Text Placeholder 9"/>
          <p:cNvSpPr>
            <a:spLocks noGrp="1"/>
          </p:cNvSpPr>
          <p:nvPr>
            <p:ph type="body" sz="quarter" idx="31"/>
          </p:nvPr>
        </p:nvSpPr>
        <p:spPr>
          <a:xfrm>
            <a:off x="7028349" y="2613794"/>
            <a:ext cx="2572851" cy="813816"/>
          </a:xfrm>
        </p:spPr>
        <p:txBody>
          <a:bodyPr lIns="0" tIns="0" rIns="0" bIns="0" anchor="t">
            <a:noAutofit/>
          </a:bodyPr>
          <a:lstStyle>
            <a:lvl1pPr marL="137160" indent="-137160">
              <a:lnSpc>
                <a:spcPct val="114000"/>
              </a:lnSpc>
              <a:spcBef>
                <a:spcPts val="600"/>
              </a:spcBef>
              <a:buClr>
                <a:schemeClr val="accent1"/>
              </a:buClr>
              <a:buSzPct val="130000"/>
              <a:buFont typeface="Arial" panose="020B0604020202020204" pitchFamily="34" charset="0"/>
              <a:buChar char="•"/>
              <a:defRPr sz="80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lang="en-US" smtClean="0"/>
              <a:t>Click to edit Master text styles</a:t>
            </a:r>
          </a:p>
        </p:txBody>
      </p:sp>
      <p:sp>
        <p:nvSpPr>
          <p:cNvPr id="44" name="Instructional Text"/>
          <p:cNvSpPr/>
          <p:nvPr/>
        </p:nvSpPr>
        <p:spPr>
          <a:xfrm>
            <a:off x="10287000" y="0"/>
            <a:ext cx="16764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1200"/>
              </a:spcBef>
            </a:pPr>
            <a:r>
              <a:rPr sz="1100" b="1" i="1" baseline="0">
                <a:latin typeface="Arial" pitchFamily="34" charset="0"/>
                <a:cs typeface="Arial" pitchFamily="34" charset="0"/>
              </a:rPr>
              <a:t>Note: </a:t>
            </a:r>
          </a:p>
          <a:p>
            <a:pPr>
              <a:spcBef>
                <a:spcPts val="1200"/>
              </a:spcBef>
            </a:pPr>
            <a:r>
              <a:rPr sz="1100" b="1" i="1" baseline="0">
                <a:latin typeface="Arial" pitchFamily="34" charset="0"/>
                <a:cs typeface="Arial" pitchFamily="34" charset="0"/>
              </a:rPr>
              <a:t>This brochure </a:t>
            </a:r>
            <a:r>
              <a:rPr sz="1100" b="1" i="1">
                <a:latin typeface="Arial" pitchFamily="34" charset="0"/>
                <a:cs typeface="Arial" pitchFamily="34" charset="0"/>
              </a:rPr>
              <a:t>is designed to be printed. </a:t>
            </a:r>
            <a:r>
              <a:rPr sz="1100" b="1" i="1" baseline="0">
                <a:latin typeface="Arial" pitchFamily="34" charset="0"/>
                <a:cs typeface="Arial" pitchFamily="34" charset="0"/>
              </a:rPr>
              <a:t>You should test print on regular paper to ensure proper positioning before printing on</a:t>
            </a:r>
            <a:r>
              <a:rPr sz="1100" b="1" i="1">
                <a:latin typeface="Arial" pitchFamily="34" charset="0"/>
                <a:cs typeface="Arial" pitchFamily="34" charset="0"/>
              </a:rPr>
              <a:t> card stock.</a:t>
            </a:r>
          </a:p>
          <a:p>
            <a:pPr>
              <a:spcBef>
                <a:spcPts val="1200"/>
              </a:spcBef>
            </a:pPr>
            <a:r>
              <a:rPr sz="1100" b="1" i="1" baseline="0">
                <a:latin typeface="Arial" pitchFamily="34" charset="0"/>
                <a:cs typeface="Arial" pitchFamily="34" charset="0"/>
              </a:rPr>
              <a:t>You may need to uncheck Scale to Fit Paper in the Print dialog (in the Full Page Slides dropdown).</a:t>
            </a:r>
          </a:p>
          <a:p>
            <a:pPr>
              <a:spcBef>
                <a:spcPts val="1200"/>
              </a:spcBef>
            </a:pPr>
            <a:r>
              <a:rPr sz="1100" b="1" i="1">
                <a:latin typeface="Arial" pitchFamily="34" charset="0"/>
                <a:cs typeface="Arial" pitchFamily="34" charset="0"/>
              </a:rPr>
              <a:t>Check your printer instructions to print double-sided pages.</a:t>
            </a:r>
            <a:endParaRPr sz="1100" b="1" i="1" baseline="0">
              <a:latin typeface="Arial" pitchFamily="34" charset="0"/>
              <a:cs typeface="Arial" pitchFamily="34" charset="0"/>
            </a:endParaRPr>
          </a:p>
          <a:p>
            <a:pPr>
              <a:spcBef>
                <a:spcPts val="1200"/>
              </a:spcBef>
            </a:pPr>
            <a:r>
              <a:rPr sz="1100" b="1" i="1" baseline="0">
                <a:latin typeface="Arial" pitchFamily="34" charset="0"/>
                <a:cs typeface="Arial" pitchFamily="34" charset="0"/>
              </a:rPr>
              <a:t>To change images on this slide, select a picture and delete it. Then click the Pictures icon in the placeholder to insert your own image.</a:t>
            </a:r>
            <a:endParaRPr sz="1100" b="1" i="1">
              <a:latin typeface="Arial" pitchFamily="34" charset="0"/>
              <a:cs typeface="Arial" pitchFamily="34" charset="0"/>
            </a:endParaRPr>
          </a:p>
        </p:txBody>
      </p:sp>
      <p:sp>
        <p:nvSpPr>
          <p:cNvPr id="45" name="Text Placeholder 9"/>
          <p:cNvSpPr>
            <a:spLocks noGrp="1"/>
          </p:cNvSpPr>
          <p:nvPr>
            <p:ph type="body" sz="quarter" idx="32" hasCustomPrompt="1"/>
          </p:nvPr>
        </p:nvSpPr>
        <p:spPr>
          <a:xfrm>
            <a:off x="7028349" y="3763880"/>
            <a:ext cx="2572851" cy="137160"/>
          </a:xfrm>
        </p:spPr>
        <p:txBody>
          <a:bodyPr lIns="0" tIns="0" rIns="0" bIns="0" anchor="t">
            <a:noAutofit/>
          </a:bodyPr>
          <a:lstStyle>
            <a:lvl1pPr marL="0" indent="0">
              <a:lnSpc>
                <a:spcPct val="114000"/>
              </a:lnSpc>
              <a:spcBef>
                <a:spcPts val="800"/>
              </a:spcBef>
              <a:buNone/>
              <a:defRPr sz="800" b="1">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[Company Name]</a:t>
            </a:r>
          </a:p>
        </p:txBody>
      </p:sp>
      <p:sp>
        <p:nvSpPr>
          <p:cNvPr id="46" name="Text Placeholder 9"/>
          <p:cNvSpPr>
            <a:spLocks noGrp="1"/>
          </p:cNvSpPr>
          <p:nvPr>
            <p:ph type="body" sz="quarter" idx="33" hasCustomPrompt="1"/>
          </p:nvPr>
        </p:nvSpPr>
        <p:spPr>
          <a:xfrm>
            <a:off x="7028349" y="3908567"/>
            <a:ext cx="2572851" cy="137160"/>
          </a:xfrm>
        </p:spPr>
        <p:txBody>
          <a:bodyPr lIns="0" tIns="0" rIns="0" bIns="0" anchor="t">
            <a:noAutofit/>
          </a:bodyPr>
          <a:lstStyle>
            <a:lvl1pPr marL="0" indent="0">
              <a:lnSpc>
                <a:spcPct val="114000"/>
              </a:lnSpc>
              <a:spcBef>
                <a:spcPts val="8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[Street Address]</a:t>
            </a:r>
          </a:p>
        </p:txBody>
      </p:sp>
      <p:sp>
        <p:nvSpPr>
          <p:cNvPr id="47" name="Text Placeholder 9"/>
          <p:cNvSpPr>
            <a:spLocks noGrp="1"/>
          </p:cNvSpPr>
          <p:nvPr>
            <p:ph type="body" sz="quarter" idx="34" hasCustomPrompt="1"/>
          </p:nvPr>
        </p:nvSpPr>
        <p:spPr>
          <a:xfrm>
            <a:off x="7028349" y="4053254"/>
            <a:ext cx="2572851" cy="137160"/>
          </a:xfrm>
        </p:spPr>
        <p:txBody>
          <a:bodyPr lIns="0" tIns="0" rIns="0" bIns="0" anchor="t">
            <a:noAutofit/>
          </a:bodyPr>
          <a:lstStyle>
            <a:lvl1pPr marL="0" indent="0">
              <a:lnSpc>
                <a:spcPct val="114000"/>
              </a:lnSpc>
              <a:spcBef>
                <a:spcPts val="8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[City, ST  ZIP Code]</a:t>
            </a:r>
          </a:p>
        </p:txBody>
      </p:sp>
      <p:sp>
        <p:nvSpPr>
          <p:cNvPr id="48" name="Text Placeholder 9"/>
          <p:cNvSpPr>
            <a:spLocks noGrp="1"/>
          </p:cNvSpPr>
          <p:nvPr>
            <p:ph type="body" sz="quarter" idx="35" hasCustomPrompt="1"/>
          </p:nvPr>
        </p:nvSpPr>
        <p:spPr>
          <a:xfrm>
            <a:off x="7028349" y="4197941"/>
            <a:ext cx="2572851" cy="137160"/>
          </a:xfrm>
        </p:spPr>
        <p:txBody>
          <a:bodyPr lIns="0" tIns="0" rIns="0" bIns="0" anchor="t">
            <a:noAutofit/>
          </a:bodyPr>
          <a:lstStyle>
            <a:lvl1pPr marL="0" indent="0">
              <a:lnSpc>
                <a:spcPct val="114000"/>
              </a:lnSpc>
              <a:spcBef>
                <a:spcPts val="800"/>
              </a:spcBef>
              <a:buNone/>
              <a:defRPr sz="800" b="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[Telephone]</a:t>
            </a:r>
          </a:p>
        </p:txBody>
      </p:sp>
      <p:sp>
        <p:nvSpPr>
          <p:cNvPr id="49" name="Text Placeholder 9"/>
          <p:cNvSpPr>
            <a:spLocks noGrp="1"/>
          </p:cNvSpPr>
          <p:nvPr>
            <p:ph type="body" sz="quarter" idx="36" hasCustomPrompt="1"/>
          </p:nvPr>
        </p:nvSpPr>
        <p:spPr>
          <a:xfrm>
            <a:off x="7028349" y="4342627"/>
            <a:ext cx="2572851" cy="137160"/>
          </a:xfrm>
        </p:spPr>
        <p:txBody>
          <a:bodyPr lIns="0" tIns="0" rIns="0" bIns="0" anchor="t">
            <a:noAutofit/>
          </a:bodyPr>
          <a:lstStyle>
            <a:lvl1pPr marL="0" indent="0">
              <a:lnSpc>
                <a:spcPct val="114000"/>
              </a:lnSpc>
              <a:spcBef>
                <a:spcPts val="800"/>
              </a:spcBef>
              <a:buNone/>
              <a:defRPr sz="800" b="0" baseline="0">
                <a:solidFill>
                  <a:schemeClr val="tx1">
                    <a:lumMod val="65000"/>
                    <a:lumOff val="35000"/>
                  </a:schemeClr>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[Email Address]</a:t>
            </a:r>
          </a:p>
        </p:txBody>
      </p:sp>
      <p:sp>
        <p:nvSpPr>
          <p:cNvPr id="50" name="Text Placeholder 9"/>
          <p:cNvSpPr>
            <a:spLocks noGrp="1"/>
          </p:cNvSpPr>
          <p:nvPr>
            <p:ph type="body" sz="quarter" idx="37" hasCustomPrompt="1"/>
          </p:nvPr>
        </p:nvSpPr>
        <p:spPr>
          <a:xfrm>
            <a:off x="7028349" y="4553060"/>
            <a:ext cx="2572851" cy="137160"/>
          </a:xfrm>
        </p:spPr>
        <p:txBody>
          <a:bodyPr lIns="0" tIns="0" rIns="0" bIns="0" anchor="t">
            <a:noAutofit/>
          </a:bodyPr>
          <a:lstStyle>
            <a:lvl1pPr marL="0" indent="0">
              <a:lnSpc>
                <a:spcPct val="114000"/>
              </a:lnSpc>
              <a:spcBef>
                <a:spcPts val="800"/>
              </a:spcBef>
              <a:buNone/>
              <a:defRPr sz="800" b="0" baseline="0">
                <a:solidFill>
                  <a:schemeClr val="accent1"/>
                </a:solidFill>
              </a:defRPr>
            </a:lvl1pPr>
            <a:lvl2pPr marL="0" indent="0">
              <a:spcBef>
                <a:spcPts val="0"/>
              </a:spcBef>
              <a:buNone/>
              <a:defRPr sz="1800"/>
            </a:lvl2pPr>
            <a:lvl3pPr marL="0" indent="0">
              <a:spcBef>
                <a:spcPts val="0"/>
              </a:spcBef>
              <a:buNone/>
              <a:defRPr sz="1800"/>
            </a:lvl3pPr>
            <a:lvl4pPr marL="0" indent="0">
              <a:spcBef>
                <a:spcPts val="0"/>
              </a:spcBef>
              <a:buNone/>
              <a:defRPr sz="1800"/>
            </a:lvl4pPr>
            <a:lvl5pPr marL="0" indent="0">
              <a:spcBef>
                <a:spcPts val="0"/>
              </a:spcBef>
              <a:buNone/>
              <a:defRPr sz="1800"/>
            </a:lvl5pPr>
          </a:lstStyle>
          <a:p>
            <a:pPr lvl="0"/>
            <a:r>
              <a:rPr/>
              <a:t>[Web Address]</a:t>
            </a:r>
          </a:p>
        </p:txBody>
      </p:sp>
    </p:spTree>
    <p:extLst>
      <p:ext uri="{BB962C8B-B14F-4D97-AF65-F5344CB8AC3E}">
        <p14:creationId xmlns:p14="http://schemas.microsoft.com/office/powerpoint/2010/main" val="239431007"/>
      </p:ext>
    </p:extLst>
  </p:cSld>
  <p:clrMapOvr>
    <a:masterClrMapping/>
  </p:clrMapOvr>
  <p:extLst mod="1">
    <p:ext uri="{DCECCB84-F9BA-43D5-87BE-67443E8EF086}">
      <p15:sldGuideLst xmlns=""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0F0C7E35-61C9-471C-870E-2CE47EA24035}" type="datetimeFigureOut">
              <a:rPr lang="en-US"/>
              <a:t>9/20/2016</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236ED2-EF9B-4B9B-9B58-09E1C1CBDE09}" type="slidenum">
              <a:rPr/>
              <a:t>‹#›</a:t>
            </a:fld>
            <a:endParaRPr/>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23875" y="457200"/>
            <a:ext cx="1737360" cy="411293"/>
          </a:xfrm>
        </p:spPr>
        <p:txBody>
          <a:bodyPr/>
          <a:lstStyle/>
          <a:p>
            <a:r>
              <a:rPr lang="en-US" dirty="0" smtClean="0"/>
              <a:t>Contact Us!</a:t>
            </a:r>
            <a:endParaRPr lang="en-US" dirty="0"/>
          </a:p>
        </p:txBody>
      </p:sp>
      <p:sp>
        <p:nvSpPr>
          <p:cNvPr id="3" name="Text Placeholder 2"/>
          <p:cNvSpPr>
            <a:spLocks noGrp="1"/>
          </p:cNvSpPr>
          <p:nvPr>
            <p:ph type="body" sz="quarter" idx="11"/>
          </p:nvPr>
        </p:nvSpPr>
        <p:spPr>
          <a:xfrm>
            <a:off x="741045" y="921148"/>
            <a:ext cx="1737360" cy="1345235"/>
          </a:xfrm>
        </p:spPr>
        <p:txBody>
          <a:bodyPr/>
          <a:lstStyle/>
          <a:p>
            <a:r>
              <a:rPr lang="en-US" dirty="0" smtClean="0"/>
              <a:t>14760 W Co. Rd. </a:t>
            </a:r>
            <a:r>
              <a:rPr lang="en-US" dirty="0"/>
              <a:t>B</a:t>
            </a:r>
            <a:endParaRPr lang="en-US" dirty="0" smtClean="0"/>
          </a:p>
          <a:p>
            <a:r>
              <a:rPr lang="en-US" dirty="0" smtClean="0"/>
              <a:t>Hayward, WI 54843</a:t>
            </a:r>
          </a:p>
          <a:p>
            <a:endParaRPr lang="en-US" dirty="0"/>
          </a:p>
          <a:p>
            <a:r>
              <a:rPr lang="en-US" dirty="0" smtClean="0"/>
              <a:t>715-634-6633</a:t>
            </a:r>
          </a:p>
          <a:p>
            <a:r>
              <a:rPr lang="en-US" dirty="0" smtClean="0"/>
              <a:t>866-295-9599</a:t>
            </a:r>
          </a:p>
          <a:p>
            <a:endParaRPr lang="en-US" dirty="0"/>
          </a:p>
        </p:txBody>
      </p:sp>
      <p:sp>
        <p:nvSpPr>
          <p:cNvPr id="4" name="Text Placeholder 3"/>
          <p:cNvSpPr>
            <a:spLocks noGrp="1"/>
          </p:cNvSpPr>
          <p:nvPr>
            <p:ph type="body" sz="quarter" idx="12"/>
          </p:nvPr>
        </p:nvSpPr>
        <p:spPr>
          <a:xfrm>
            <a:off x="7124699" y="457200"/>
            <a:ext cx="2600325" cy="1763463"/>
          </a:xfrm>
        </p:spPr>
        <p:txBody>
          <a:bodyPr/>
          <a:lstStyle/>
          <a:p>
            <a:r>
              <a:rPr lang="en-US" sz="3600" dirty="0" smtClean="0"/>
              <a:t>What is a “no-show”?</a:t>
            </a:r>
            <a:endParaRPr lang="en-US" sz="3600" dirty="0"/>
          </a:p>
        </p:txBody>
      </p:sp>
      <p:pic>
        <p:nvPicPr>
          <p:cNvPr id="13" name="Picture Placeholder 12"/>
          <p:cNvPicPr>
            <a:picLocks noGrp="1" noChangeAspect="1"/>
          </p:cNvPicPr>
          <p:nvPr>
            <p:ph type="pic" sz="quarter" idx="13"/>
          </p:nvPr>
        </p:nvPicPr>
        <p:blipFill rotWithShape="1">
          <a:blip r:embed="rId2" cstate="print">
            <a:extLst>
              <a:ext uri="{28A0092B-C50C-407E-A947-70E740481C1C}">
                <a14:useLocalDpi xmlns:a14="http://schemas.microsoft.com/office/drawing/2010/main" val="0"/>
              </a:ext>
            </a:extLst>
          </a:blip>
          <a:srcRect l="20613" r="20613"/>
          <a:stretch/>
        </p:blipFill>
        <p:spPr>
          <a:xfrm>
            <a:off x="7124700" y="3028950"/>
            <a:ext cx="2468563" cy="3920490"/>
          </a:xfrm>
        </p:spPr>
      </p:pic>
      <p:sp>
        <p:nvSpPr>
          <p:cNvPr id="6" name="Text Placeholder 5"/>
          <p:cNvSpPr>
            <a:spLocks noGrp="1"/>
          </p:cNvSpPr>
          <p:nvPr>
            <p:ph type="body" sz="quarter" idx="14"/>
          </p:nvPr>
        </p:nvSpPr>
        <p:spPr/>
        <p:txBody>
          <a:bodyPr/>
          <a:lstStyle/>
          <a:p>
            <a:r>
              <a:rPr lang="en-US" sz="1100" dirty="0" smtClean="0">
                <a:solidFill>
                  <a:schemeClr val="accent1">
                    <a:lumMod val="50000"/>
                  </a:schemeClr>
                </a:solidFill>
              </a:rPr>
              <a:t>A brief description of</a:t>
            </a:r>
          </a:p>
          <a:p>
            <a:r>
              <a:rPr lang="en-US" sz="1100" dirty="0" smtClean="0">
                <a:solidFill>
                  <a:schemeClr val="accent1">
                    <a:lumMod val="50000"/>
                  </a:schemeClr>
                </a:solidFill>
              </a:rPr>
              <a:t>Namekagon Transit</a:t>
            </a:r>
          </a:p>
          <a:p>
            <a:r>
              <a:rPr lang="en-US" sz="1100" dirty="0" smtClean="0">
                <a:solidFill>
                  <a:schemeClr val="accent1">
                    <a:lumMod val="50000"/>
                  </a:schemeClr>
                </a:solidFill>
              </a:rPr>
              <a:t>No-Show Policy</a:t>
            </a:r>
            <a:endParaRPr lang="en-US" sz="1100" dirty="0">
              <a:solidFill>
                <a:schemeClr val="accent1">
                  <a:lumMod val="50000"/>
                </a:schemeClr>
              </a:solidFill>
            </a:endParaRPr>
          </a:p>
        </p:txBody>
      </p:sp>
      <p:sp>
        <p:nvSpPr>
          <p:cNvPr id="14" name="TextBox 13"/>
          <p:cNvSpPr txBox="1"/>
          <p:nvPr/>
        </p:nvSpPr>
        <p:spPr>
          <a:xfrm>
            <a:off x="3248025" y="371475"/>
            <a:ext cx="1038225" cy="1052761"/>
          </a:xfrm>
          <a:prstGeom prst="rect">
            <a:avLst/>
          </a:prstGeom>
          <a:solidFill>
            <a:schemeClr val="bg1"/>
          </a:solidFill>
          <a:ln>
            <a:solidFill>
              <a:schemeClr val="bg1"/>
            </a:solidFill>
          </a:ln>
        </p:spPr>
        <p:txBody>
          <a:bodyPr wrap="square" rtlCol="0">
            <a:spAutoFit/>
          </a:bodyPr>
          <a:lstStyle/>
          <a:p>
            <a:endParaRPr lang="en-US" dirty="0"/>
          </a:p>
        </p:txBody>
      </p:sp>
      <p:sp>
        <p:nvSpPr>
          <p:cNvPr id="15" name="TextBox 14"/>
          <p:cNvSpPr txBox="1"/>
          <p:nvPr/>
        </p:nvSpPr>
        <p:spPr>
          <a:xfrm>
            <a:off x="523875" y="5038725"/>
            <a:ext cx="2171700" cy="1754326"/>
          </a:xfrm>
          <a:prstGeom prst="rect">
            <a:avLst/>
          </a:prstGeom>
          <a:noFill/>
        </p:spPr>
        <p:txBody>
          <a:bodyPr wrap="square" rtlCol="0">
            <a:spAutoFit/>
          </a:bodyPr>
          <a:lstStyle/>
          <a:p>
            <a:r>
              <a:rPr lang="en-US" dirty="0" smtClean="0">
                <a:solidFill>
                  <a:schemeClr val="bg1"/>
                </a:solidFill>
              </a:rPr>
              <a:t>Please remember to make reservations 24 hours in advance!</a:t>
            </a:r>
            <a:endParaRPr lang="en-US" dirty="0">
              <a:solidFill>
                <a:schemeClr val="bg1"/>
              </a:solidFill>
            </a:endParaRPr>
          </a:p>
        </p:txBody>
      </p:sp>
      <p:sp>
        <p:nvSpPr>
          <p:cNvPr id="16" name="TextBox 15"/>
          <p:cNvSpPr txBox="1"/>
          <p:nvPr/>
        </p:nvSpPr>
        <p:spPr>
          <a:xfrm>
            <a:off x="458152" y="2879265"/>
            <a:ext cx="1868805" cy="1546577"/>
          </a:xfrm>
          <a:prstGeom prst="rect">
            <a:avLst/>
          </a:prstGeom>
          <a:noFill/>
        </p:spPr>
        <p:txBody>
          <a:bodyPr wrap="square" rtlCol="0">
            <a:spAutoFit/>
          </a:bodyPr>
          <a:lstStyle/>
          <a:p>
            <a:r>
              <a:rPr lang="en-US" sz="1050" dirty="0" smtClean="0">
                <a:solidFill>
                  <a:schemeClr val="bg1"/>
                </a:solidFill>
              </a:rPr>
              <a:t>Dispatch Hours:</a:t>
            </a:r>
          </a:p>
          <a:p>
            <a:r>
              <a:rPr lang="en-US" sz="1050" dirty="0" smtClean="0">
                <a:solidFill>
                  <a:schemeClr val="bg1"/>
                </a:solidFill>
              </a:rPr>
              <a:t>Monday – Friday 5:30a.m. to 8:00 p.m.</a:t>
            </a:r>
          </a:p>
          <a:p>
            <a:r>
              <a:rPr lang="en-US" sz="1050" dirty="0" smtClean="0">
                <a:solidFill>
                  <a:schemeClr val="bg1"/>
                </a:solidFill>
              </a:rPr>
              <a:t>Saturday and Sunday</a:t>
            </a:r>
          </a:p>
          <a:p>
            <a:r>
              <a:rPr lang="en-US" sz="1050" dirty="0" smtClean="0">
                <a:solidFill>
                  <a:schemeClr val="bg1"/>
                </a:solidFill>
              </a:rPr>
              <a:t>5:30a.m. to 9:30p.m.</a:t>
            </a:r>
          </a:p>
          <a:p>
            <a:endParaRPr lang="en-US" sz="1050" dirty="0">
              <a:solidFill>
                <a:schemeClr val="bg1"/>
              </a:solidFill>
            </a:endParaRPr>
          </a:p>
          <a:p>
            <a:r>
              <a:rPr lang="en-US" sz="1050" dirty="0" smtClean="0">
                <a:solidFill>
                  <a:schemeClr val="bg1"/>
                </a:solidFill>
              </a:rPr>
              <a:t>Office Hours:</a:t>
            </a:r>
          </a:p>
          <a:p>
            <a:r>
              <a:rPr lang="en-US" sz="1050" dirty="0" smtClean="0">
                <a:solidFill>
                  <a:schemeClr val="bg1"/>
                </a:solidFill>
              </a:rPr>
              <a:t>Monday – Friday 8:00a.m. to 4:30 p.m</a:t>
            </a:r>
            <a:r>
              <a:rPr lang="en-US" sz="1000" dirty="0" smtClean="0">
                <a:solidFill>
                  <a:schemeClr val="bg1"/>
                </a:solidFill>
              </a:rPr>
              <a:t>.</a:t>
            </a:r>
            <a:endParaRPr lang="en-US" sz="1000" dirty="0">
              <a:solidFill>
                <a:schemeClr val="bg1"/>
              </a:solidFill>
            </a:endParaRPr>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a:xfrm>
            <a:off x="128610" y="195477"/>
            <a:ext cx="2834641" cy="237696"/>
          </a:xfrm>
        </p:spPr>
        <p:txBody>
          <a:bodyPr/>
          <a:lstStyle/>
          <a:p>
            <a:r>
              <a:rPr lang="en-US" dirty="0" smtClean="0">
                <a:solidFill>
                  <a:schemeClr val="accent1">
                    <a:lumMod val="50000"/>
                  </a:schemeClr>
                </a:solidFill>
              </a:rPr>
              <a:t>Our No-Show Policy</a:t>
            </a:r>
            <a:endParaRPr lang="en-US" dirty="0">
              <a:solidFill>
                <a:schemeClr val="accent1">
                  <a:lumMod val="50000"/>
                </a:schemeClr>
              </a:solidFill>
            </a:endParaRPr>
          </a:p>
        </p:txBody>
      </p:sp>
      <p:sp>
        <p:nvSpPr>
          <p:cNvPr id="15" name="Text Placeholder 14"/>
          <p:cNvSpPr>
            <a:spLocks noGrp="1"/>
          </p:cNvSpPr>
          <p:nvPr>
            <p:ph type="body" sz="quarter" idx="11"/>
          </p:nvPr>
        </p:nvSpPr>
        <p:spPr>
          <a:xfrm>
            <a:off x="128611" y="522778"/>
            <a:ext cx="2834640" cy="5076789"/>
          </a:xfrm>
        </p:spPr>
        <p:txBody>
          <a:bodyPr/>
          <a:lstStyle/>
          <a:p>
            <a:r>
              <a:rPr lang="en-US" sz="950" dirty="0" smtClean="0"/>
              <a:t>A No-Show occurs when a passenger has made a trip reservation and does not show up for that reservation. </a:t>
            </a:r>
            <a:r>
              <a:rPr lang="en-US" sz="950" b="1" dirty="0" smtClean="0"/>
              <a:t>No-show Sanctions are placed upon persons riding the Door Stop Demand Response or when the bus deviates from the Fixed Route.</a:t>
            </a:r>
          </a:p>
          <a:p>
            <a:r>
              <a:rPr lang="en-US" sz="950" dirty="0" smtClean="0"/>
              <a:t>Note: No-Show Sanctions are not to be given to passengers riding the Fixed Route or Deviated Fixed Route buses that are not deviated to pick them up. These passengers are listed on the driver’s log so the driver will be aware of them.</a:t>
            </a:r>
          </a:p>
          <a:p>
            <a:r>
              <a:rPr lang="en-US" sz="950" b="1" dirty="0" smtClean="0"/>
              <a:t>Trip cancellations: </a:t>
            </a:r>
          </a:p>
          <a:p>
            <a:r>
              <a:rPr lang="en-US" sz="950" dirty="0" smtClean="0"/>
              <a:t>Trip cancellations may be made through the Dispatch office Monday-Friday between 5:30 a.m. and 8:00 p.m., and on weekend between 5:30 a.m. and 9:00 p.m. by calling 1-866-295-9599 option 1 or 715-634-6633. Cancellations must be given to an actual person; cancellations left on voice mail will not be accepted. </a:t>
            </a:r>
          </a:p>
          <a:p>
            <a:r>
              <a:rPr lang="en-US" sz="950" b="1" dirty="0"/>
              <a:t>No-Show Sanctions:</a:t>
            </a:r>
          </a:p>
          <a:p>
            <a:r>
              <a:rPr lang="en-US" sz="950" dirty="0"/>
              <a:t>Any trip not cancelled at least two (2) hours prior to the arrival of the driver will be considered a No-Show and the passenger will receive a No-Show Sanction. No-Shows are extremely expensive to </a:t>
            </a:r>
            <a:r>
              <a:rPr lang="en-US" sz="950" dirty="0" err="1"/>
              <a:t>Namekagon</a:t>
            </a:r>
            <a:r>
              <a:rPr lang="en-US" sz="950" dirty="0"/>
              <a:t> Transit. In order to minimize these costs, passengers will be sent the following sanctions when a No-Show occurs</a:t>
            </a:r>
            <a:r>
              <a:rPr lang="en-US" dirty="0"/>
              <a:t>:</a:t>
            </a:r>
          </a:p>
          <a:p>
            <a:endParaRPr lang="en-US" dirty="0" smtClean="0"/>
          </a:p>
          <a:p>
            <a:endParaRPr lang="en-US" dirty="0"/>
          </a:p>
        </p:txBody>
      </p:sp>
      <p:sp>
        <p:nvSpPr>
          <p:cNvPr id="23" name="Text Placeholder 22"/>
          <p:cNvSpPr>
            <a:spLocks noGrp="1"/>
          </p:cNvSpPr>
          <p:nvPr>
            <p:ph type="body" sz="quarter" idx="27"/>
          </p:nvPr>
        </p:nvSpPr>
        <p:spPr>
          <a:xfrm>
            <a:off x="7063040" y="176080"/>
            <a:ext cx="2857901" cy="2999549"/>
          </a:xfrm>
        </p:spPr>
        <p:txBody>
          <a:bodyPr/>
          <a:lstStyle/>
          <a:p>
            <a:r>
              <a:rPr lang="en-US" sz="950" b="1" dirty="0" smtClean="0"/>
              <a:t>Exceptions to the above No-Show Policy will be allowed only under the following circumstances:</a:t>
            </a:r>
          </a:p>
          <a:p>
            <a:r>
              <a:rPr lang="en-US" sz="950" dirty="0" smtClean="0"/>
              <a:t>If it can be demonstrated that a third party agency was responsible for scheduling/cancellation of the trip and did not notify </a:t>
            </a:r>
            <a:r>
              <a:rPr lang="en-US" sz="950" dirty="0" err="1" smtClean="0"/>
              <a:t>Namekagon</a:t>
            </a:r>
            <a:r>
              <a:rPr lang="en-US" sz="950" dirty="0" smtClean="0"/>
              <a:t> Transit, resulting in the No-Show Sanction, the third party, not the individual, will be warned as described under Item 1 above.</a:t>
            </a:r>
          </a:p>
          <a:p>
            <a:r>
              <a:rPr lang="en-US" sz="950" b="1" dirty="0" smtClean="0"/>
              <a:t>Waiver of Sanctions:</a:t>
            </a:r>
          </a:p>
          <a:p>
            <a:r>
              <a:rPr lang="en-US" sz="950" dirty="0" smtClean="0"/>
              <a:t>If after sanctions are lifted and a passenger </a:t>
            </a:r>
            <a:r>
              <a:rPr lang="en-US" sz="950" smtClean="0"/>
              <a:t>is reinstated another </a:t>
            </a:r>
            <a:r>
              <a:rPr lang="en-US" sz="950" dirty="0" smtClean="0"/>
              <a:t>No-Show occurs within a 90 day period, the rider will be suspended for a six (6) month period</a:t>
            </a:r>
            <a:endParaRPr lang="en-US" sz="950" dirty="0"/>
          </a:p>
        </p:txBody>
      </p:sp>
      <p:pic>
        <p:nvPicPr>
          <p:cNvPr id="4" name="Picture Placeholder 3"/>
          <p:cNvPicPr>
            <a:picLocks noGrp="1" noChangeAspect="1"/>
          </p:cNvPicPr>
          <p:nvPr>
            <p:ph type="pic" sz="quarter" idx="19"/>
          </p:nvPr>
        </p:nvPicPr>
        <p:blipFill rotWithShape="1">
          <a:blip r:embed="rId2">
            <a:extLst>
              <a:ext uri="{28A0092B-C50C-407E-A947-70E740481C1C}">
                <a14:useLocalDpi xmlns:a14="http://schemas.microsoft.com/office/drawing/2010/main" val="0"/>
              </a:ext>
            </a:extLst>
          </a:blip>
          <a:srcRect t="7652" r="18831" b="3687"/>
          <a:stretch/>
        </p:blipFill>
        <p:spPr>
          <a:xfrm>
            <a:off x="4315766" y="5914802"/>
            <a:ext cx="1347049" cy="1217863"/>
          </a:xfrm>
        </p:spPr>
      </p:pic>
      <p:sp>
        <p:nvSpPr>
          <p:cNvPr id="28" name="Text Placeholder 27"/>
          <p:cNvSpPr>
            <a:spLocks noGrp="1"/>
          </p:cNvSpPr>
          <p:nvPr>
            <p:ph type="body" sz="quarter" idx="31"/>
          </p:nvPr>
        </p:nvSpPr>
        <p:spPr>
          <a:xfrm>
            <a:off x="7086300" y="3511519"/>
            <a:ext cx="2834641" cy="3621146"/>
          </a:xfrm>
        </p:spPr>
        <p:txBody>
          <a:bodyPr/>
          <a:lstStyle/>
          <a:p>
            <a:pPr marL="0" indent="0">
              <a:buNone/>
            </a:pPr>
            <a:r>
              <a:rPr lang="en-US" sz="950" dirty="0" smtClean="0"/>
              <a:t>The main purpose of the No-Show policy is to save fuel and miles</a:t>
            </a:r>
            <a:r>
              <a:rPr lang="en-US" sz="950" dirty="0"/>
              <a:t> </a:t>
            </a:r>
            <a:r>
              <a:rPr lang="en-US" sz="950" dirty="0" smtClean="0"/>
              <a:t>which are costly to Namekagon Transit. A few good questions to ask yourself when a No-Show is reported are:</a:t>
            </a:r>
          </a:p>
          <a:p>
            <a:pPr marL="0" indent="0">
              <a:buNone/>
            </a:pPr>
            <a:r>
              <a:rPr lang="en-US" sz="950" dirty="0"/>
              <a:t> </a:t>
            </a:r>
            <a:r>
              <a:rPr lang="en-US" sz="950" dirty="0" smtClean="0"/>
              <a:t>  1. Did we go out of our way to get the person? If the answer is yes it is a No-Show.</a:t>
            </a:r>
          </a:p>
          <a:p>
            <a:pPr marL="0" indent="0">
              <a:buNone/>
            </a:pPr>
            <a:r>
              <a:rPr lang="en-US" sz="950" dirty="0" smtClean="0"/>
              <a:t>   2. Did we waste fuel and miles to pick up the person? If the answer is yes it is a No-Show.</a:t>
            </a:r>
          </a:p>
          <a:p>
            <a:pPr marL="0" indent="0">
              <a:buNone/>
            </a:pPr>
            <a:r>
              <a:rPr lang="en-US" sz="950" dirty="0"/>
              <a:t> </a:t>
            </a:r>
            <a:r>
              <a:rPr lang="en-US" sz="950" dirty="0" smtClean="0"/>
              <a:t>  3. If the rider was on a fixed route, did we have to deviate off the fixed route? If the answer is yes it is a No-Show.</a:t>
            </a:r>
          </a:p>
          <a:p>
            <a:pPr marL="0" indent="0">
              <a:buNone/>
            </a:pPr>
            <a:r>
              <a:rPr lang="en-US" sz="950" dirty="0"/>
              <a:t> </a:t>
            </a:r>
            <a:r>
              <a:rPr lang="en-US" sz="950" dirty="0" smtClean="0"/>
              <a:t>  4. If the rider was on a fixed route, was the rider not on the road that the fixed route passes on it’s normal path? If the answer is yes then it is </a:t>
            </a:r>
            <a:r>
              <a:rPr lang="en-US" sz="950" b="1" u="sng" dirty="0" smtClean="0"/>
              <a:t>not</a:t>
            </a:r>
            <a:r>
              <a:rPr lang="en-US" sz="950" dirty="0" smtClean="0"/>
              <a:t> a No-Show because the route bus did not have to divert off its normal path.</a:t>
            </a:r>
            <a:endParaRPr lang="en-US" sz="950" dirty="0"/>
          </a:p>
        </p:txBody>
      </p:sp>
      <p:cxnSp>
        <p:nvCxnSpPr>
          <p:cNvPr id="42" name="Straight Connector 41"/>
          <p:cNvCxnSpPr/>
          <p:nvPr/>
        </p:nvCxnSpPr>
        <p:spPr>
          <a:xfrm>
            <a:off x="7074819" y="3166104"/>
            <a:ext cx="2734776" cy="952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43" name="Text Placeholder 13"/>
          <p:cNvSpPr>
            <a:spLocks noGrp="1"/>
          </p:cNvSpPr>
          <p:nvPr>
            <p:ph type="body" sz="quarter" idx="10"/>
          </p:nvPr>
        </p:nvSpPr>
        <p:spPr>
          <a:xfrm>
            <a:off x="7086300" y="3273823"/>
            <a:ext cx="2834641" cy="237696"/>
          </a:xfrm>
        </p:spPr>
        <p:txBody>
          <a:bodyPr/>
          <a:lstStyle/>
          <a:p>
            <a:r>
              <a:rPr lang="en-US" dirty="0" smtClean="0">
                <a:solidFill>
                  <a:schemeClr val="accent1">
                    <a:lumMod val="50000"/>
                  </a:schemeClr>
                </a:solidFill>
              </a:rPr>
              <a:t>What to keep in mind</a:t>
            </a:r>
            <a:endParaRPr lang="en-US" dirty="0">
              <a:solidFill>
                <a:schemeClr val="accent1">
                  <a:lumMod val="50000"/>
                </a:schemeClr>
              </a:solidFill>
            </a:endParaRPr>
          </a:p>
        </p:txBody>
      </p:sp>
      <p:sp>
        <p:nvSpPr>
          <p:cNvPr id="44" name="TextBox 43"/>
          <p:cNvSpPr txBox="1"/>
          <p:nvPr/>
        </p:nvSpPr>
        <p:spPr>
          <a:xfrm>
            <a:off x="3590925" y="314325"/>
            <a:ext cx="2971800" cy="2851779"/>
          </a:xfrm>
          <a:prstGeom prst="rect">
            <a:avLst/>
          </a:prstGeom>
          <a:solidFill>
            <a:schemeClr val="bg1"/>
          </a:solidFill>
        </p:spPr>
        <p:txBody>
          <a:bodyPr wrap="square" rtlCol="0">
            <a:spAutoFit/>
          </a:bodyPr>
          <a:lstStyle/>
          <a:p>
            <a:endParaRPr lang="en-US" dirty="0"/>
          </a:p>
        </p:txBody>
      </p:sp>
      <p:sp>
        <p:nvSpPr>
          <p:cNvPr id="19" name="Text Placeholder 18"/>
          <p:cNvSpPr>
            <a:spLocks noGrp="1"/>
          </p:cNvSpPr>
          <p:nvPr>
            <p:ph type="body" sz="quarter" idx="23"/>
          </p:nvPr>
        </p:nvSpPr>
        <p:spPr>
          <a:xfrm>
            <a:off x="3498629" y="160966"/>
            <a:ext cx="2981325" cy="6010275"/>
          </a:xfrm>
        </p:spPr>
        <p:txBody>
          <a:bodyPr/>
          <a:lstStyle/>
          <a:p>
            <a:r>
              <a:rPr lang="en-US" sz="950" dirty="0" smtClean="0"/>
              <a:t>1. The first No-Show Sanction is a warning letter explaining the negative impact it has to </a:t>
            </a:r>
            <a:r>
              <a:rPr lang="en-US" sz="950" dirty="0" err="1" smtClean="0"/>
              <a:t>Namekagon</a:t>
            </a:r>
            <a:r>
              <a:rPr lang="en-US" sz="950" dirty="0" smtClean="0"/>
              <a:t> Transit and provides a copy of the No-Show Policy. If the passenger does not have another No-Show within the next 90 days they will be reinstated to good standing.</a:t>
            </a:r>
          </a:p>
          <a:p>
            <a:r>
              <a:rPr lang="en-US" sz="950" dirty="0"/>
              <a:t> </a:t>
            </a:r>
            <a:r>
              <a:rPr lang="en-US" sz="950" dirty="0" smtClean="0"/>
              <a:t>        2. The second No-Show Sanction within a 90 day period is a warning letter stating that if the passenger has one more No-Show Sanction within the 90 day period, the rider will be denied service for 30 days. In addition, for a 90 day period any Standing Reservations (ongoing trips on a specified days/locations) will be removed and the individual will now have to call in to make a reservation for each trip. If they do not have another No-Show within the next 90 days they will be reinstated to good standing.</a:t>
            </a:r>
          </a:p>
          <a:p>
            <a:r>
              <a:rPr lang="en-US" sz="950" dirty="0"/>
              <a:t> </a:t>
            </a:r>
            <a:r>
              <a:rPr lang="en-US" sz="950" dirty="0" smtClean="0"/>
              <a:t>       3. The third No-Show Sanction within the 90 day period is a letter stating that the passenger  is being denied service for 30 days.</a:t>
            </a:r>
          </a:p>
          <a:p>
            <a:r>
              <a:rPr lang="en-US" sz="950" b="1" dirty="0" smtClean="0"/>
              <a:t>A No-Show Sanction will be given to passengers for the following reasons:</a:t>
            </a:r>
          </a:p>
          <a:p>
            <a:r>
              <a:rPr lang="en-US" sz="950" dirty="0" smtClean="0"/>
              <a:t>             1. A ride is cancelled at the pick-up time(at the door) or not cancelled at all.</a:t>
            </a:r>
          </a:p>
          <a:p>
            <a:r>
              <a:rPr lang="en-US" sz="950" dirty="0"/>
              <a:t> </a:t>
            </a:r>
            <a:r>
              <a:rPr lang="en-US" sz="950" dirty="0" smtClean="0"/>
              <a:t>            2. A ride is cancelled with less than 2 hours before the pick-up time.</a:t>
            </a:r>
          </a:p>
          <a:p>
            <a:r>
              <a:rPr lang="en-US" sz="950" dirty="0" smtClean="0"/>
              <a:t>             3. The passenger is not ready to depart when the vehicle arrives for pick-up.</a:t>
            </a:r>
          </a:p>
          <a:p>
            <a:r>
              <a:rPr lang="en-US" sz="950" dirty="0"/>
              <a:t> </a:t>
            </a:r>
            <a:r>
              <a:rPr lang="en-US" sz="950" dirty="0" smtClean="0"/>
              <a:t>            4. The passenger cannot be located at the designated location at the scheduled pick-up time.</a:t>
            </a:r>
          </a:p>
          <a:p>
            <a:endParaRPr lang="en-US" dirty="0" smtClean="0"/>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11B58DB-4786-47F4-9D10-169C63441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Brochure (Business)</Template>
  <TotalTime>302</TotalTime>
  <Words>820</Words>
  <Application>Microsoft Office PowerPoint</Application>
  <PresentationFormat>Custom</PresentationFormat>
  <Paragraphs>43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Mugzy Schlender</dc:creator>
  <cp:lastModifiedBy>u</cp:lastModifiedBy>
  <cp:revision>17</cp:revision>
  <cp:lastPrinted>2016-09-20T13:55:32Z</cp:lastPrinted>
  <dcterms:created xsi:type="dcterms:W3CDTF">2013-07-08T14:14:27Z</dcterms:created>
  <dcterms:modified xsi:type="dcterms:W3CDTF">2016-09-20T14:00:01Z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TC034171969991</vt:lpwstr>
  </property>
</Properties>
</file>